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9" r:id="rId4"/>
    <p:sldId id="273" r:id="rId5"/>
    <p:sldId id="267" r:id="rId6"/>
    <p:sldId id="270" r:id="rId7"/>
    <p:sldId id="257" r:id="rId8"/>
    <p:sldId id="268" r:id="rId9"/>
    <p:sldId id="261" r:id="rId10"/>
    <p:sldId id="258" r:id="rId11"/>
    <p:sldId id="272" r:id="rId12"/>
    <p:sldId id="271" r:id="rId13"/>
    <p:sldId id="269" r:id="rId14"/>
    <p:sldId id="262" r:id="rId15"/>
    <p:sldId id="263" r:id="rId16"/>
    <p:sldId id="265" r:id="rId17"/>
    <p:sldId id="266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9854" autoAdjust="0"/>
  </p:normalViewPr>
  <p:slideViewPr>
    <p:cSldViewPr>
      <p:cViewPr varScale="1">
        <p:scale>
          <a:sx n="73" d="100"/>
          <a:sy n="73" d="100"/>
        </p:scale>
        <p:origin x="-12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ОБРАЗОВАНИЕ\Школьная доска\ShkolDosk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1844824"/>
            <a:ext cx="6048672" cy="1470025"/>
          </a:xfrm>
        </p:spPr>
        <p:txBody>
          <a:bodyPr/>
          <a:lstStyle>
            <a:lvl1pPr>
              <a:defRPr sz="6600">
                <a:solidFill>
                  <a:schemeClr val="bg1"/>
                </a:solidFill>
                <a:latin typeface="English157C " pitchFamily="2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3886200"/>
            <a:ext cx="6048672" cy="910952"/>
          </a:xfrm>
        </p:spPr>
        <p:txBody>
          <a:bodyPr>
            <a:noAutofit/>
          </a:bodyPr>
          <a:lstStyle>
            <a:lvl1pPr marL="0" indent="0" algn="ctr">
              <a:buNone/>
              <a:defRPr sz="5400">
                <a:solidFill>
                  <a:schemeClr val="bg1">
                    <a:lumMod val="85000"/>
                  </a:schemeClr>
                </a:solidFill>
                <a:latin typeface="English157C 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K:\ProPowerPoint\Шаблоны\ОБРАЗОВАНИЕ\Школьная доска\ShkolDoskaSlid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7938" y="0"/>
            <a:ext cx="9151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7354888" cy="649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476375" y="908050"/>
            <a:ext cx="721042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9" name="TextBox 7"/>
          <p:cNvSpPr txBox="1">
            <a:spLocks noChangeArrowheads="1"/>
          </p:cNvSpPr>
          <p:nvPr/>
        </p:nvSpPr>
        <p:spPr bwMode="auto">
          <a:xfrm>
            <a:off x="-31750" y="6562725"/>
            <a:ext cx="1687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sz="1400" smtClean="0">
                <a:solidFill>
                  <a:schemeClr val="bg1"/>
                </a:solidFill>
                <a:latin typeface="Ariston" pitchFamily="66" charset="0"/>
              </a:rPr>
              <a:t>ProPowerPoint.Ru</a:t>
            </a:r>
            <a:endParaRPr lang="ru-RU" sz="1400" smtClean="0">
              <a:solidFill>
                <a:schemeClr val="bg1"/>
              </a:solidFill>
              <a:latin typeface="Ariston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250" y="1844675"/>
            <a:ext cx="6048375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250" y="3886200"/>
            <a:ext cx="6048375" cy="911225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571736" y="2143116"/>
            <a:ext cx="4354270" cy="12926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ДРУЖИНА</a:t>
            </a:r>
          </a:p>
          <a:p>
            <a:pPr algn="ctr"/>
            <a:r>
              <a:rPr lang="ru-RU" sz="2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Мбоу</a:t>
            </a:r>
            <a:r>
              <a:rPr lang="ru-RU" sz="2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«</a:t>
            </a:r>
            <a:r>
              <a:rPr lang="ru-RU" sz="2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хоЗЕСАНОВСКАЯ</a:t>
            </a:r>
            <a:r>
              <a:rPr lang="ru-RU" sz="2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2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сош</a:t>
            </a:r>
            <a:r>
              <a:rPr lang="ru-RU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»</a:t>
            </a:r>
            <a:endParaRPr lang="ru-RU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488" y="3643314"/>
            <a:ext cx="29988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дружба</a:t>
            </a:r>
            <a:endParaRPr lang="ru-RU" sz="5400" b="1" cap="all" spc="3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9112" y="142852"/>
            <a:ext cx="7354888" cy="935039"/>
          </a:xfrm>
        </p:spPr>
        <p:txBody>
          <a:bodyPr>
            <a:normAutofit/>
          </a:bodyPr>
          <a:lstStyle/>
          <a:p>
            <a:r>
              <a:rPr lang="ru-RU" dirty="0" smtClean="0"/>
              <a:t>Наша любимая школа</a:t>
            </a:r>
            <a:endParaRPr lang="ru-RU" dirty="0"/>
          </a:p>
        </p:txBody>
      </p:sp>
      <p:pic>
        <p:nvPicPr>
          <p:cNvPr id="11266" name="Picture 2" descr="C:\Users\Алёна\Desktop\шк фото\20161112_1048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571612"/>
            <a:ext cx="7210425" cy="4172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7354888" cy="116997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Наш девиз: </a:t>
            </a:r>
            <a:r>
              <a:rPr lang="ru-RU" dirty="0" smtClean="0">
                <a:solidFill>
                  <a:srgbClr val="00B0F0"/>
                </a:solidFill>
              </a:rPr>
              <a:t/>
            </a:r>
            <a:br>
              <a:rPr lang="ru-RU" dirty="0" smtClean="0">
                <a:solidFill>
                  <a:srgbClr val="00B0F0"/>
                </a:solidFill>
              </a:rPr>
            </a:br>
            <a:r>
              <a:rPr lang="ru-RU" sz="3600" dirty="0" smtClean="0">
                <a:solidFill>
                  <a:srgbClr val="00B0F0"/>
                </a:solidFill>
              </a:rPr>
              <a:t>«Делай каждый день доброе дело!»</a:t>
            </a:r>
            <a:endParaRPr lang="ru-RU" sz="3600" dirty="0">
              <a:solidFill>
                <a:srgbClr val="00B0F0"/>
              </a:solidFill>
            </a:endParaRPr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071670" y="1643050"/>
            <a:ext cx="5500726" cy="4524315"/>
          </a:xfrm>
          <a:prstGeom prst="rect">
            <a:avLst/>
          </a:prstGeom>
          <a:solidFill>
            <a:srgbClr val="7030A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Наши отряды</a:t>
            </a:r>
          </a:p>
          <a:p>
            <a:pPr algn="ctr"/>
            <a:r>
              <a:rPr lang="ru-RU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СЛЕДОПЫТЫ</a:t>
            </a:r>
            <a:r>
              <a:rPr lang="ru-RU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:</a:t>
            </a:r>
            <a:endParaRPr lang="ru-RU" b="1" i="1" cap="none" spc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r>
              <a:rPr lang="ru-RU" b="1" i="1" spc="3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«УЛЫБКА</a:t>
            </a:r>
            <a:r>
              <a:rPr lang="ru-RU" b="1" i="1" spc="3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b="1" i="1" spc="3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i="1" spc="3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СОЛНЫШКО</a:t>
            </a:r>
            <a:r>
              <a:rPr lang="ru-RU" b="1" i="1" spc="3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b="1" i="1" spc="30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i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НАСЛЕДНИКИ:</a:t>
            </a:r>
          </a:p>
          <a:p>
            <a:pPr algn="ctr"/>
            <a:r>
              <a:rPr lang="ru-RU" b="1" spc="3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«ЧЕБУРАШКА»</a:t>
            </a:r>
            <a:endParaRPr lang="ru-RU" b="1" cap="none" spc="30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r>
              <a:rPr lang="ru-RU" b="1" cap="none" spc="3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«ДРУЖНЫЕ РЕБЯТА»</a:t>
            </a:r>
          </a:p>
          <a:p>
            <a:pPr algn="ctr"/>
            <a:r>
              <a:rPr lang="ru-RU" b="1" spc="3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«ДУСЛЫК»</a:t>
            </a:r>
          </a:p>
          <a:p>
            <a:pPr algn="ctr"/>
            <a:r>
              <a:rPr lang="ru-RU" b="1" cap="none" spc="3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«АЛМАЗ»</a:t>
            </a:r>
          </a:p>
          <a:p>
            <a:pPr algn="ctr"/>
            <a:r>
              <a:rPr lang="ru-RU" b="1" spc="3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«АЛЫЕ ПАРУСА»</a:t>
            </a:r>
          </a:p>
          <a:p>
            <a:pPr algn="ctr"/>
            <a:r>
              <a:rPr lang="ru-RU" b="1" i="1" dirty="0" smtClean="0">
                <a:solidFill>
                  <a:srgbClr val="0070C0"/>
                </a:solidFill>
              </a:rPr>
              <a:t>НАСТАВНИКИ</a:t>
            </a:r>
            <a:endParaRPr lang="ru-RU" b="1" i="1" spc="30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r>
              <a:rPr lang="ru-RU" b="1" spc="3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«ЕДИНСТВО»</a:t>
            </a:r>
            <a:endParaRPr lang="ru-RU" b="1" spc="30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endParaRPr lang="ru-RU" b="1" cap="none" spc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endParaRPr lang="ru-RU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Наши уголки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7858" y="1142984"/>
            <a:ext cx="2876520" cy="215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C:\Users\Алёна\Desktop\октябрь 17\детское движение\2017-18\классные уголки\IMG-20171130-WA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142984"/>
            <a:ext cx="2857520" cy="2143140"/>
          </a:xfrm>
          <a:prstGeom prst="rect">
            <a:avLst/>
          </a:prstGeom>
          <a:noFill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3643314"/>
            <a:ext cx="3131005" cy="2395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3599555"/>
            <a:ext cx="2786082" cy="2394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7354888" cy="9556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Председатель совета дружины</a:t>
            </a:r>
            <a:br>
              <a:rPr lang="ru-RU" dirty="0" smtClean="0"/>
            </a:br>
            <a:r>
              <a:rPr lang="ru-RU" dirty="0" smtClean="0">
                <a:solidFill>
                  <a:srgbClr val="00B0F0"/>
                </a:solidFill>
              </a:rPr>
              <a:t>и её состав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-1200000">
            <a:off x="2000232" y="1142984"/>
            <a:ext cx="1409524" cy="180000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3357562"/>
            <a:ext cx="1404946" cy="1945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200000">
            <a:off x="7072330" y="1142984"/>
            <a:ext cx="1425187" cy="180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357562"/>
            <a:ext cx="1527603" cy="1971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92" y="3357562"/>
            <a:ext cx="1520227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500430" y="1357298"/>
            <a:ext cx="27823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Председатель совета дружины: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Таймасова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Альбина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4786314" y="2714620"/>
            <a:ext cx="27138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Заместитель: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Бартязова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Алена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500166" y="5500702"/>
            <a:ext cx="224792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Горнист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Семенов Василий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4143372" y="5429264"/>
            <a:ext cx="22862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Барабанщик: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Ильин Максим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6643702" y="5500702"/>
            <a:ext cx="20823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Флаговой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Муллин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Роман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714612" y="578645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 девиз: </a:t>
            </a:r>
          </a:p>
          <a:p>
            <a:pPr algn="ctr"/>
            <a:r>
              <a:rPr lang="ru-RU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«Делай каждый день доброе дело!»</a:t>
            </a:r>
            <a:endParaRPr lang="ru-RU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7354888" cy="11699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Активисты совета по </a:t>
            </a:r>
            <a:r>
              <a:rPr lang="ru-RU" sz="4000" dirty="0" smtClean="0">
                <a:solidFill>
                  <a:srgbClr val="00B0F0"/>
                </a:solidFill>
              </a:rPr>
              <a:t>направлениям  ДОО</a:t>
            </a:r>
            <a:r>
              <a:rPr lang="ru-RU" sz="4000" u="sng" dirty="0" smtClean="0">
                <a:solidFill>
                  <a:srgbClr val="00B0F0"/>
                </a:solidFill>
              </a:rPr>
              <a:t> «ДРУЖБА» </a:t>
            </a: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1643049"/>
            <a:ext cx="7115196" cy="4286281"/>
          </a:xfrm>
        </p:spPr>
        <p:txBody>
          <a:bodyPr/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Гражданственность и патриотизм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Ежова Селина В.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Добровольчество и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волонтерство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Краснова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Карина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Экология и безопасность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Канашова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Руфина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Интеллект и творчество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Муллин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Дмитрий Е.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Спорт и ЗОЖ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Бартязова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Алена В., Долматова Диана О.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СМИ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(средства массовой информации)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Горшкова Ева А.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ProPowerPoint\Шаблоны\ОБРАЗОВАНИЕ\Школьная доска\ShkolDoskaPr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525" y="476250"/>
            <a:ext cx="8362950" cy="5048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>
                <a:latin typeface="Ariston" pitchFamily="66" charset="0"/>
              </a:rPr>
              <a:t>Наши праздники</a:t>
            </a:r>
            <a:br>
              <a:rPr lang="ru-RU" dirty="0" smtClean="0">
                <a:latin typeface="Ariston" pitchFamily="66" charset="0"/>
              </a:rPr>
            </a:br>
            <a:r>
              <a:rPr lang="ru-RU" sz="1800" dirty="0" smtClean="0">
                <a:latin typeface="Ariston" pitchFamily="66" charset="0"/>
              </a:rPr>
              <a:t>осенняя ярмарка в Кайбицах</a:t>
            </a:r>
            <a:endParaRPr lang="ru-RU" dirty="0">
              <a:latin typeface="Ariston" pitchFamily="66" charset="0"/>
            </a:endParaRPr>
          </a:p>
        </p:txBody>
      </p:sp>
      <p:pic>
        <p:nvPicPr>
          <p:cNvPr id="819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1428736"/>
            <a:ext cx="8218311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«Покров день»</a:t>
            </a: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214422"/>
            <a:ext cx="3114647" cy="2335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000108"/>
            <a:ext cx="3500462" cy="2625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 descr="C:\Users\Алёна\Desktop\ВСЕ ФОТО\НОВОСТИ\праздники\IMG-20171014-WA0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4071942"/>
            <a:ext cx="3047978" cy="2285984"/>
          </a:xfrm>
          <a:prstGeom prst="rect">
            <a:avLst/>
          </a:prstGeom>
          <a:noFill/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7" y="4000504"/>
            <a:ext cx="3143271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15888"/>
            <a:ext cx="7473973" cy="13842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Выступление на празднике</a:t>
            </a:r>
            <a:br>
              <a:rPr lang="ru-RU" dirty="0" smtClean="0"/>
            </a:br>
            <a:r>
              <a:rPr lang="ru-RU" dirty="0" smtClean="0">
                <a:solidFill>
                  <a:srgbClr val="00B0F0"/>
                </a:solidFill>
              </a:rPr>
              <a:t>«Будем благодарны пожилым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8194" name="Picture 2" descr="C:\Users\Алёна\Desktop\шк фото\20161004_1342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89" y="3857627"/>
            <a:ext cx="4089218" cy="2300185"/>
          </a:xfrm>
          <a:prstGeom prst="rect">
            <a:avLst/>
          </a:prstGeom>
          <a:noFill/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571612"/>
            <a:ext cx="3286148" cy="3298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1571612"/>
            <a:ext cx="3428981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:\ProPowerPoint\Шаблоны\ОБРАЗОВАНИЕ\Школьная доска\ShkoldoskaPrint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Горжусь тобой, учитель!</a:t>
            </a:r>
            <a:endParaRPr lang="ru-RU" dirty="0"/>
          </a:p>
        </p:txBody>
      </p:sp>
      <p:pic>
        <p:nvPicPr>
          <p:cNvPr id="6150" name="Picture 6" descr="C:\Users\Алёна\Desktop\шк фото\20161005_10034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1357299"/>
            <a:ext cx="7210425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День матери</a:t>
            </a:r>
            <a:endParaRPr lang="ru-RU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6" y="3937793"/>
            <a:ext cx="3309938" cy="2482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071546"/>
            <a:ext cx="3524240" cy="264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 descr="C:\Users\Алёна\Desktop\ВСЕ ФОТО\НОВОСТИ\IMG-20171129-WA0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1142985"/>
            <a:ext cx="3357586" cy="2518189"/>
          </a:xfrm>
          <a:prstGeom prst="rect">
            <a:avLst/>
          </a:prstGeom>
          <a:noFill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3929066"/>
            <a:ext cx="3238496" cy="242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Встреча Нового 2018 года</a:t>
            </a:r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4143380"/>
            <a:ext cx="2952749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214422"/>
            <a:ext cx="3936994" cy="2214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1142984"/>
            <a:ext cx="2920978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5" descr="C:\Users\Алёна\Desktop\ВСЕ ФОТО\НОВОСТИ\IMG-20171227-WA00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3714752"/>
            <a:ext cx="3447153" cy="23707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Работа тимуровцев</a:t>
            </a:r>
            <a:endParaRPr lang="ru-RU" dirty="0"/>
          </a:p>
        </p:txBody>
      </p:sp>
      <p:pic>
        <p:nvPicPr>
          <p:cNvPr id="16386" name="Picture 2" descr="C:\Users\Алёна\Desktop\ВСЕ ФОТО\НОВОСТИ\IMG-20170928-WA0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857232"/>
            <a:ext cx="3226324" cy="2419743"/>
          </a:xfrm>
          <a:prstGeom prst="rect">
            <a:avLst/>
          </a:prstGeom>
          <a:noFill/>
        </p:spPr>
      </p:pic>
      <p:pic>
        <p:nvPicPr>
          <p:cNvPr id="16388" name="Picture 4" descr="C:\Users\Алёна\Desktop\ВСЕ ФОТО\НОВОСТИ\IMG-20170928-WA0015 — 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000108"/>
            <a:ext cx="3500462" cy="3500462"/>
          </a:xfrm>
          <a:prstGeom prst="rect">
            <a:avLst/>
          </a:prstGeom>
          <a:noFill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 t="11220"/>
          <a:stretch>
            <a:fillRect/>
          </a:stretch>
        </p:blipFill>
        <p:spPr bwMode="auto">
          <a:xfrm>
            <a:off x="5572132" y="3357562"/>
            <a:ext cx="2571768" cy="304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7354888" cy="7413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Акции, в которых мы участвуем   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4500570"/>
            <a:ext cx="28384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643570" y="4357694"/>
            <a:ext cx="2914286" cy="1933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2786058"/>
            <a:ext cx="28956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4" y="1000108"/>
            <a:ext cx="288607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86380" y="1000108"/>
            <a:ext cx="291467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2500298" y="2357430"/>
            <a:ext cx="1853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#</a:t>
            </a:r>
            <a:r>
              <a:rPr lang="ru-RU" dirty="0" err="1" smtClean="0">
                <a:solidFill>
                  <a:srgbClr val="FF0000"/>
                </a:solidFill>
              </a:rPr>
              <a:t>ЗдорОвоЖивем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14744" y="4286256"/>
            <a:ext cx="2519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«Новый год для сирот»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375" y="214290"/>
            <a:ext cx="7354888" cy="7858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Любим и грамоты получать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2290" name="Picture 2" descr="C:\Users\Алёна\Desktop\шк фото\20161109_1408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375" y="1428736"/>
            <a:ext cx="6534401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375" y="285728"/>
            <a:ext cx="7354888" cy="8572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Инсценировать мы тоже </a:t>
            </a:r>
            <a:r>
              <a:rPr lang="ru-RU" dirty="0" smtClean="0">
                <a:solidFill>
                  <a:srgbClr val="00B0F0"/>
                </a:solidFill>
              </a:rPr>
              <a:t>мастера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13314" name="Picture 2" descr="C:\Users\Алёна\Desktop\шк фото\IMG_15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617718"/>
            <a:ext cx="3357586" cy="2239484"/>
          </a:xfrm>
          <a:prstGeom prst="rect">
            <a:avLst/>
          </a:prstGeom>
          <a:noFill/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714488"/>
            <a:ext cx="3531331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4286256"/>
            <a:ext cx="277177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Наши сборы</a:t>
            </a:r>
            <a:endParaRPr lang="ru-RU" dirty="0"/>
          </a:p>
        </p:txBody>
      </p:sp>
      <p:pic>
        <p:nvPicPr>
          <p:cNvPr id="14338" name="Picture 2" descr="C:\Users\Алёна\Desktop\шк фото\фото ДОО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012429"/>
            <a:ext cx="3412597" cy="2559448"/>
          </a:xfrm>
          <a:prstGeom prst="rect">
            <a:avLst/>
          </a:prstGeom>
          <a:noFill/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1000108"/>
            <a:ext cx="227647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4000504"/>
            <a:ext cx="4000528" cy="222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66" y="4071942"/>
            <a:ext cx="2928958" cy="215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kolnayaDoska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ShkolnayaDoska</Template>
  <TotalTime>290</TotalTime>
  <Words>186</Words>
  <Application>Microsoft Office PowerPoint</Application>
  <PresentationFormat>Экран (4:3)</PresentationFormat>
  <Paragraphs>52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ShkolnayaDoska</vt:lpstr>
      <vt:lpstr>Слайд 1</vt:lpstr>
      <vt:lpstr>Наша любимая школа</vt:lpstr>
      <vt:lpstr>Наш девиз:  «Делай каждый день доброе дело!»</vt:lpstr>
      <vt:lpstr>Наши уголки</vt:lpstr>
      <vt:lpstr>Председатель совета дружины и её состав</vt:lpstr>
      <vt:lpstr>Активисты совета по направлениям  ДОО «ДРУЖБА» </vt:lpstr>
      <vt:lpstr>Наши праздники осенняя ярмарка в Кайбицах</vt:lpstr>
      <vt:lpstr>«Покров день»</vt:lpstr>
      <vt:lpstr>Выступление на празднике «Будем благодарны пожилым</vt:lpstr>
      <vt:lpstr>Горжусь тобой, учитель!</vt:lpstr>
      <vt:lpstr>День матери</vt:lpstr>
      <vt:lpstr>Встреча Нового 2018 года</vt:lpstr>
      <vt:lpstr>Работа тимуровцев</vt:lpstr>
      <vt:lpstr>Акции, в которых мы участвуем   </vt:lpstr>
      <vt:lpstr> Любим и грамоты получать  </vt:lpstr>
      <vt:lpstr>Инсценировать мы тоже мастера</vt:lpstr>
      <vt:lpstr>Наши сборы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Алёна</dc:creator>
  <dc:description>http://propowerpoint.ru - Бесплатные шаблоны для презентаций. Полезные советы и уроки  PowerPoint .</dc:description>
  <cp:lastModifiedBy>Алёна</cp:lastModifiedBy>
  <cp:revision>25</cp:revision>
  <dcterms:created xsi:type="dcterms:W3CDTF">2016-11-15T09:20:33Z</dcterms:created>
  <dcterms:modified xsi:type="dcterms:W3CDTF">2017-12-30T06:50:29Z</dcterms:modified>
</cp:coreProperties>
</file>